
<file path=[Content_Types].xml><?xml version="1.0" encoding="utf-8"?>
<Types xmlns="http://schemas.openxmlformats.org/package/2006/content-types">
  <Default Extension="png" ContentType="image/png"/>
  <Default Extension="PhpPresentationReaderPpt2007BkgEpMEJb" ContentType="application/octet-stream"/>
  <Default Extension="PhpPresentationReaderPpt2007BkgcLPKPb" ContentType="application/octet-stream"/>
  <Default Extension="PhpPresentationReaderPpt2007BkgCPIbeb" ContentType="application/octet-stream"/>
  <Default Extension="jpeg" ContentType="image/jpeg"/>
  <Default Extension="rels" ContentType="application/vnd.openxmlformats-package.relationships+xml"/>
  <Default Extension="xml" ContentType="application/xml"/>
  <Default Extension="PhpPresentationReaderPpt2007BkgCOGALb" ContentType="application/octet-stream"/>
  <Default Extension="PhpPresentationReaderPpt2007BkgOjnpbb" ContentType="application/octet-stream"/>
  <Default Extension="PhpPresentationReaderPpt2007BkgOHaMgb" ContentType="application/octet-stream"/>
  <Default Extension="PhpPresentationReaderPpt2007BkgGmJPMb" ContentType="application/octet-stream"/>
  <Default Extension="PhpPresentationReaderPpt2007BkgbOgnib" ContentType="application/octet-stream"/>
  <Default Extension="PhpPresentationReaderPpt2007BkgkMLdEb" ContentType="application/octet-stream"/>
  <Default Extension="PhpPresentationReaderPpt2007BkgFeHNlb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92" d="100"/>
          <a:sy n="92" d="100"/>
        </p:scale>
        <p:origin x="3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kMLdEb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FeHNlb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GmJPMb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Ojnpbb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EpMEJb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COGALb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GmJPMb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cLPKPb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Ojnpbb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CPIbeb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OHaMgb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bOgnib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27193977" r:id="rId1"/>
    <p:sldLayoutId id="2427193978" r:id="rId2"/>
    <p:sldLayoutId id="2427193979" r:id="rId3"/>
    <p:sldLayoutId id="2427193980" r:id="rId4"/>
    <p:sldLayoutId id="2427193981" r:id="rId5"/>
    <p:sldLayoutId id="2427193982" r:id="rId6"/>
    <p:sldLayoutId id="2427193983" r:id="rId7"/>
    <p:sldLayoutId id="2427193984" r:id="rId8"/>
    <p:sldLayoutId id="2427193985" r:id="rId9"/>
    <p:sldLayoutId id="2427193986" r:id="rId10"/>
    <p:sldLayoutId id="2427193987" r:id="rId11"/>
    <p:sldLayoutId id="2427193988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TextBox 1"/>
          <p:cNvSpPr txBox="1"/>
          <p:nvPr/>
        </p:nvSpPr>
        <p:spPr>
          <a:xfrm>
            <a:off x="1828800" y="1543050"/>
            <a:ext cx="5486400" cy="1714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Building DAPP-on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Tron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Using React &amp; Solidity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3486150"/>
            <a:ext cx="7315200" cy="2857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An Exploration of </a:t>
            </a:r>
            <a:r>
              <a:rPr lang="en-US" sz="2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00525"/>
          <a:chOff x="914400" y="1028700"/>
          <a:chExt cx="8229600" cy="4200525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4003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This project enhanced my understanding of blockchain technology and development. The experience gained will be invaluable in future projects within this domain.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305050"/>
          <a:chOff x="914400" y="1028700"/>
          <a:chExt cx="8229600" cy="230505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543050"/>
            <a:ext cx="7315200" cy="609398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 dirty="0" err="1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Tron</a:t>
            </a:r>
            <a:r>
              <a:rPr lang="en-US" sz="1400" b="1" u="none" strike="noStrike" cap="none" spc="0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Development </a:t>
            </a:r>
            <a:r>
              <a:rPr lang="en-US" sz="1400" b="1" u="none" strike="noStrike" cap="none" spc="0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Resources</a:t>
            </a:r>
            <a:endParaRPr lang="en-US" sz="1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React and Solidity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638800"/>
          <a:chOff x="914400" y="1028700"/>
          <a:chExt cx="8229600" cy="5638800"/>
        </a:xfrm>
      </p:grpSpPr>
      <p:sp>
        <p:nvSpPr>
          <p:cNvPr id="2" name="TextBox 1"/>
          <p:cNvSpPr txBox="1"/>
          <p:nvPr/>
        </p:nvSpPr>
        <p:spPr>
          <a:xfrm>
            <a:off x="1828800" y="51435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71550"/>
            <a:ext cx="7315200" cy="42288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Name: SYED HASNAIN SHAH
REG   : 23PWCSE2330
Section : C
This presentation explores the development of a decentralized application (DAPP) on the </a:t>
            </a:r>
            <a:r>
              <a:rPr lang="en-US" sz="28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Tron</a:t>
            </a:r>
            <a:r>
              <a:rPr lang="en-US" sz="28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28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using React and Solidity. It focuses on the implementation details and the learnings acquired during this project.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733800"/>
          <a:chOff x="914400" y="1028700"/>
          <a:chExt cx="8229600" cy="373380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Table of 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543050"/>
            <a:ext cx="7315200" cy="219075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Project Overview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Initial Setup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Game Architecture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Smart Contract Development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Deployment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Testing and Validation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Project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4964" y="1733550"/>
            <a:ext cx="4225636" cy="16312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Developed a DAPP using React and Solidity.
Focused on game mechanics within the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Created a game called 'BREAKOUT'.</a:t>
            </a:r>
          </a:p>
        </p:txBody>
      </p:sp>
      <p:pic>
        <p:nvPicPr>
          <p:cNvPr id="5" name="Picture 4" descr="C:\Users\Hp\AppData\Local\Packages\5319275A.WhatsAppDesktop_cv1g1gvanyjgm\TempState\54BCA824F5FA890E036FB9191BCDC324\WhatsApp Image 2025-01-27 at 17.29.10_47171e2d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4703618" y="514350"/>
            <a:ext cx="44196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Initial Setup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866900"/>
            <a:ext cx="4800600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Utilized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npx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create-react-app to initialize project files.
Installed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TronWeb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using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npm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to interact with the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90550"/>
            <a:ext cx="1416050" cy="32810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14652"/>
          <a:stretch/>
        </p:blipFill>
        <p:spPr bwMode="auto">
          <a:xfrm>
            <a:off x="7086600" y="590550"/>
            <a:ext cx="1348105" cy="3412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Game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809750"/>
            <a:ext cx="4953000" cy="16312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Developed the Game Board component.
Integrated key game components: Ball, Bricks, and Paddle.
Defined game logic and interactions through React.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181600" y="1028700"/>
            <a:ext cx="3962400" cy="337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Smart Contract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809750"/>
            <a:ext cx="5029200" cy="16312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Created Smart Contract: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GameToken.sol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Implemented functions to convert game scores into tokens.
Deployed contract on the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Shasta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Testnet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43295"/>
            <a:ext cx="3581400" cy="1683328"/>
          </a:xfrm>
          <a:prstGeom prst="rect">
            <a:avLst/>
          </a:prstGeom>
        </p:spPr>
      </p:pic>
      <p:pic>
        <p:nvPicPr>
          <p:cNvPr id="6" name="Picture 5" descr="C:\Users\Hp\AppData\Local\Packages\5319275A.WhatsAppDesktop_cv1g1gvanyjgm\TempState\D53078261F27982D80C780D7A251F6F1\WhatsApp Image 2025-01-27 at 20.01.42_9037714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3604"/>
            <a:ext cx="3733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Deployment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885950"/>
            <a:ext cx="5181600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Deployed DAPP using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Netlify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for hosting.
Created a Telegram bot for user interactions.
Ensured smooth integration between the frontend and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89600" y="1732"/>
            <a:ext cx="3454400" cy="257001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b="3449"/>
          <a:stretch/>
        </p:blipFill>
        <p:spPr bwMode="auto">
          <a:xfrm>
            <a:off x="5671820" y="2571750"/>
            <a:ext cx="2557780" cy="2353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942108" y="3505567"/>
            <a:ext cx="3706091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Testing and 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809750"/>
            <a:ext cx="4495800" cy="19389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Conducted full testing of the game functionality.
Verified backend transactions on the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blockchain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Checklist includes testing the Convert Score to Tokens function.</a:t>
            </a:r>
          </a:p>
        </p:txBody>
      </p:sp>
      <p:pic>
        <p:nvPicPr>
          <p:cNvPr id="4" name="Picture 3" descr="C:\Users\Hp\AppData\Local\Packages\5319275A.WhatsAppDesktop_cv1g1gvanyjgm\TempState\320BC51FECC423DD893A420B42B9719A\WhatsApp Image 2025-01-27 at 17.29.23_c0ab9f2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441"/>
            <a:ext cx="3733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3"/>
          <a:srcRect r="6036"/>
          <a:stretch/>
        </p:blipFill>
        <p:spPr bwMode="auto">
          <a:xfrm>
            <a:off x="5105400" y="3098566"/>
            <a:ext cx="3733800" cy="1911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93">
  <a:themeElements>
    <a:clrScheme name="Theme93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9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134</Words>
  <Application>Microsoft Office PowerPoint</Application>
  <PresentationFormat>On-screen Show (16:9)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Theme93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Hp</cp:lastModifiedBy>
  <cp:revision>21</cp:revision>
  <dcterms:created xsi:type="dcterms:W3CDTF">2025-01-29T19:08:24Z</dcterms:created>
  <dcterms:modified xsi:type="dcterms:W3CDTF">2025-01-29T19:26:25Z</dcterms:modified>
  <cp:category/>
  <cp:contentStatus/>
</cp:coreProperties>
</file>